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2" r:id="rId2"/>
    <p:sldId id="276" r:id="rId3"/>
    <p:sldId id="277" r:id="rId4"/>
    <p:sldId id="278" r:id="rId5"/>
    <p:sldId id="279" r:id="rId6"/>
    <p:sldId id="256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3" r:id="rId15"/>
    <p:sldId id="275" r:id="rId16"/>
    <p:sldId id="274" r:id="rId17"/>
    <p:sldId id="271" r:id="rId18"/>
  </p:sldIdLst>
  <p:sldSz cx="9144000" cy="6858000" type="screen4x3"/>
  <p:notesSz cx="6858000" cy="9144000"/>
  <p:embeddedFontLst>
    <p:embeddedFont>
      <p:font typeface="Elephant" panose="02020904090505020303" pitchFamily="18" charset="0"/>
      <p:regular r:id="rId19"/>
      <p:italic r:id="rId20"/>
    </p:embeddedFont>
    <p:embeddedFont>
      <p:font typeface="Monotype Corsiva" panose="03010101010201010101" pitchFamily="66" charset="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8111A"/>
    <a:srgbClr val="FFF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86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675E-F775-4DD9-B788-9859FBD3C10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95FE-5FD8-43BD-95DF-82EB38DE4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675E-F775-4DD9-B788-9859FBD3C10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95FE-5FD8-43BD-95DF-82EB38DE4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675E-F775-4DD9-B788-9859FBD3C10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95FE-5FD8-43BD-95DF-82EB38DE4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675E-F775-4DD9-B788-9859FBD3C10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95FE-5FD8-43BD-95DF-82EB38DE4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675E-F775-4DD9-B788-9859FBD3C10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95FE-5FD8-43BD-95DF-82EB38DE4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675E-F775-4DD9-B788-9859FBD3C10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95FE-5FD8-43BD-95DF-82EB38DE4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675E-F775-4DD9-B788-9859FBD3C10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95FE-5FD8-43BD-95DF-82EB38DE4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675E-F775-4DD9-B788-9859FBD3C10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95FE-5FD8-43BD-95DF-82EB38DE4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675E-F775-4DD9-B788-9859FBD3C10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95FE-5FD8-43BD-95DF-82EB38DE4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675E-F775-4DD9-B788-9859FBD3C10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95FE-5FD8-43BD-95DF-82EB38DE4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675E-F775-4DD9-B788-9859FBD3C10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95FE-5FD8-43BD-95DF-82EB38DE40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F675E-F775-4DD9-B788-9859FBD3C10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E95FE-5FD8-43BD-95DF-82EB38DE40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514600"/>
            <a:ext cx="16764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ONE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990600"/>
            <a:ext cx="25146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0" y="2514600"/>
            <a:ext cx="16764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3800" y="4038600"/>
            <a:ext cx="16764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4038600"/>
            <a:ext cx="16764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6096000" y="914400"/>
            <a:ext cx="2895600" cy="4724400"/>
          </a:xfrm>
          <a:prstGeom prst="round2Diag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914400"/>
            <a:ext cx="2895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Christ Is Lord. He Has All Authority.</a:t>
            </a:r>
            <a:endParaRPr lang="en-US" sz="2800" dirty="0"/>
          </a:p>
          <a:p>
            <a:pPr algn="ctr"/>
            <a:r>
              <a:rPr lang="en-US" sz="2400" dirty="0"/>
              <a:t>Eph. 1:22</a:t>
            </a:r>
          </a:p>
          <a:p>
            <a:pPr algn="ctr"/>
            <a:r>
              <a:rPr lang="en-US" sz="2400" dirty="0"/>
              <a:t>Matt. 28:28</a:t>
            </a:r>
          </a:p>
          <a:p>
            <a:pPr algn="ctr"/>
            <a:r>
              <a:rPr lang="en-US" sz="2400" dirty="0"/>
              <a:t>Heb. 1:2</a:t>
            </a:r>
          </a:p>
          <a:p>
            <a:pPr algn="ctr"/>
            <a:r>
              <a:rPr lang="en-US" sz="2400" dirty="0"/>
              <a:t>Acts 3:22</a:t>
            </a:r>
          </a:p>
          <a:p>
            <a:pPr algn="ctr"/>
            <a:endParaRPr lang="en-US" sz="1200" dirty="0"/>
          </a:p>
          <a:p>
            <a:pPr algn="ctr"/>
            <a:r>
              <a:rPr lang="en-US" sz="2800" b="1" dirty="0"/>
              <a:t>Authority For      All Religious Practices Must Come From Christ.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228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Monotype Corsiva" pitchFamily="66" charset="0"/>
              </a:rPr>
              <a:t>Ephesians 4:4-6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514600"/>
            <a:ext cx="16764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ONE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990600"/>
            <a:ext cx="25146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2514600"/>
            <a:ext cx="16764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Doctrine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0" y="2514600"/>
            <a:ext cx="16764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3800" y="4038600"/>
            <a:ext cx="16764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4038600"/>
            <a:ext cx="16764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6096000" y="914400"/>
            <a:ext cx="2895600" cy="4724400"/>
          </a:xfrm>
          <a:prstGeom prst="round2Diag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914400"/>
            <a:ext cx="289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Romans 10:17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Jude 3 “the faith”</a:t>
            </a:r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2 Corinthians 5:7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“Different Faiths”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Unity In Doctrine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228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Monotype Corsiva" pitchFamily="66" charset="0"/>
              </a:rPr>
              <a:t>Ephesians 4:4-6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514600"/>
            <a:ext cx="16764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ONE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990600"/>
            <a:ext cx="25146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5600" y="990600"/>
            <a:ext cx="25146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BAPTISM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2514600"/>
            <a:ext cx="16764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Doctrine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0" y="2514600"/>
            <a:ext cx="16764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3800" y="4038600"/>
            <a:ext cx="16764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4038600"/>
            <a:ext cx="16764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6096000" y="914400"/>
            <a:ext cx="2895600" cy="4724400"/>
          </a:xfrm>
          <a:prstGeom prst="round2Diag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914400"/>
            <a:ext cx="2895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 Water</a:t>
            </a:r>
          </a:p>
          <a:p>
            <a:pPr algn="ctr"/>
            <a:r>
              <a:rPr lang="en-US" sz="2800" dirty="0"/>
              <a:t>Acts 10:47-48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We “Put On Christ”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We Are Buried With Him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Essential To Unity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228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Monotype Corsiva" pitchFamily="66" charset="0"/>
              </a:rPr>
              <a:t>Ephesians 4:4-6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514600"/>
            <a:ext cx="16764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ONE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990600"/>
            <a:ext cx="25146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5600" y="990600"/>
            <a:ext cx="25146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BAPTISM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2514600"/>
            <a:ext cx="16764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Doctrine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0" y="2514600"/>
            <a:ext cx="16764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3800" y="4038600"/>
            <a:ext cx="16764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4038600"/>
            <a:ext cx="16764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057400" y="4038600"/>
            <a:ext cx="16764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228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Monotype Corsiva" pitchFamily="66" charset="0"/>
              </a:rPr>
              <a:t>Ephesians 4:4-6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C9729-7E71-7A6F-46C2-7F8A1C65B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E771D7A-89A6-492A-D854-F1258C288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73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C3A710-FA26-7F97-6AFA-355960FD8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3520" cy="5063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C63AAE-E6A8-C639-D1A6-BFDAB3A3475C}"/>
              </a:ext>
            </a:extLst>
          </p:cNvPr>
          <p:cNvSpPr txBox="1"/>
          <p:nvPr/>
        </p:nvSpPr>
        <p:spPr>
          <a:xfrm>
            <a:off x="0" y="5410200"/>
            <a:ext cx="911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Teo Chew Temple in Houston</a:t>
            </a:r>
          </a:p>
        </p:txBody>
      </p:sp>
    </p:spTree>
    <p:extLst>
      <p:ext uri="{BB962C8B-B14F-4D97-AF65-F5344CB8AC3E}">
        <p14:creationId xmlns:p14="http://schemas.microsoft.com/office/powerpoint/2010/main" val="2980030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4584E-E311-7CEB-1A00-9E4933FDE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E0E3DE-89DD-804E-4A2E-A15A7C8670D0}"/>
              </a:ext>
            </a:extLst>
          </p:cNvPr>
          <p:cNvSpPr/>
          <p:nvPr/>
        </p:nvSpPr>
        <p:spPr>
          <a:xfrm>
            <a:off x="2057400" y="2514600"/>
            <a:ext cx="16764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ONE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CCE16F-922B-416F-F917-7A6C373709D9}"/>
              </a:ext>
            </a:extLst>
          </p:cNvPr>
          <p:cNvSpPr/>
          <p:nvPr/>
        </p:nvSpPr>
        <p:spPr>
          <a:xfrm>
            <a:off x="381000" y="990600"/>
            <a:ext cx="25146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6F2F10-B607-E496-7CC9-1C2855B0ACB8}"/>
              </a:ext>
            </a:extLst>
          </p:cNvPr>
          <p:cNvSpPr/>
          <p:nvPr/>
        </p:nvSpPr>
        <p:spPr>
          <a:xfrm>
            <a:off x="2895600" y="990600"/>
            <a:ext cx="25146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BAPTISM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6D7936-836B-E5BE-DE59-B280FD0CCADF}"/>
              </a:ext>
            </a:extLst>
          </p:cNvPr>
          <p:cNvSpPr/>
          <p:nvPr/>
        </p:nvSpPr>
        <p:spPr>
          <a:xfrm>
            <a:off x="381000" y="2514600"/>
            <a:ext cx="16764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Doctrine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EC8136-AEB8-D035-B478-09A6FC1B68E9}"/>
              </a:ext>
            </a:extLst>
          </p:cNvPr>
          <p:cNvSpPr/>
          <p:nvPr/>
        </p:nvSpPr>
        <p:spPr>
          <a:xfrm>
            <a:off x="3733800" y="2514600"/>
            <a:ext cx="16764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9E575F-C17E-17E8-4F2A-4BFABAFB3D41}"/>
              </a:ext>
            </a:extLst>
          </p:cNvPr>
          <p:cNvSpPr/>
          <p:nvPr/>
        </p:nvSpPr>
        <p:spPr>
          <a:xfrm>
            <a:off x="3733800" y="4038600"/>
            <a:ext cx="16764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2D0FE7-9DF6-3F62-DFD3-7FBF9FA8C7BB}"/>
              </a:ext>
            </a:extLst>
          </p:cNvPr>
          <p:cNvSpPr/>
          <p:nvPr/>
        </p:nvSpPr>
        <p:spPr>
          <a:xfrm>
            <a:off x="381000" y="4038600"/>
            <a:ext cx="16764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9A0E82-EBF5-C927-3B28-3E9A192E739F}"/>
              </a:ext>
            </a:extLst>
          </p:cNvPr>
          <p:cNvSpPr/>
          <p:nvPr/>
        </p:nvSpPr>
        <p:spPr>
          <a:xfrm>
            <a:off x="2057400" y="4038600"/>
            <a:ext cx="16764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</a:t>
            </a: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12450626-660F-7827-F5E0-F593E81AFEF5}"/>
              </a:ext>
            </a:extLst>
          </p:cNvPr>
          <p:cNvSpPr/>
          <p:nvPr/>
        </p:nvSpPr>
        <p:spPr>
          <a:xfrm>
            <a:off x="6096000" y="914400"/>
            <a:ext cx="2895600" cy="4724400"/>
          </a:xfrm>
          <a:prstGeom prst="round2Diag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2C4EC4-7C02-91C0-3E86-B1ED9F5AB683}"/>
              </a:ext>
            </a:extLst>
          </p:cNvPr>
          <p:cNvSpPr txBox="1"/>
          <p:nvPr/>
        </p:nvSpPr>
        <p:spPr>
          <a:xfrm>
            <a:off x="6096000" y="990600"/>
            <a:ext cx="289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We Must Worship The ONE True God.</a:t>
            </a:r>
          </a:p>
          <a:p>
            <a:pPr algn="ctr"/>
            <a:r>
              <a:rPr lang="en-US" sz="2800" dirty="0"/>
              <a:t>1 Cor. 8:6</a:t>
            </a:r>
          </a:p>
          <a:p>
            <a:pPr algn="ctr"/>
            <a:r>
              <a:rPr lang="en-US" sz="2800" dirty="0"/>
              <a:t>1 John 5:20</a:t>
            </a:r>
          </a:p>
          <a:p>
            <a:pPr algn="ctr"/>
            <a:r>
              <a:rPr lang="en-US" sz="2800" dirty="0"/>
              <a:t>John 4:24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According To His Directions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521A63-1FE9-80F1-F2EF-0846FF566B37}"/>
              </a:ext>
            </a:extLst>
          </p:cNvPr>
          <p:cNvSpPr txBox="1"/>
          <p:nvPr/>
        </p:nvSpPr>
        <p:spPr>
          <a:xfrm>
            <a:off x="304800" y="228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Monotype Corsiva" pitchFamily="66" charset="0"/>
              </a:rPr>
              <a:t>Ephesians 4:4-6</a:t>
            </a:r>
          </a:p>
        </p:txBody>
      </p:sp>
    </p:spTree>
    <p:extLst>
      <p:ext uri="{BB962C8B-B14F-4D97-AF65-F5344CB8AC3E}">
        <p14:creationId xmlns:p14="http://schemas.microsoft.com/office/powerpoint/2010/main" val="319324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514600"/>
            <a:ext cx="1676400" cy="1524000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990600"/>
            <a:ext cx="2514600" cy="1524000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</a:p>
          <a:p>
            <a:pPr algn="ctr"/>
            <a:r>
              <a:rPr lang="en-US" sz="2400" dirty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5600" y="990600"/>
            <a:ext cx="2514600" cy="1524000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BAPTISM</a:t>
            </a:r>
          </a:p>
          <a:p>
            <a:pPr algn="ctr"/>
            <a:r>
              <a:rPr lang="en-US" sz="2400" dirty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2514600"/>
            <a:ext cx="1676400" cy="1524000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</a:p>
          <a:p>
            <a:pPr algn="ctr"/>
            <a:r>
              <a:rPr lang="en-US" sz="2400" dirty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Doctrine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0" y="2514600"/>
            <a:ext cx="1676400" cy="1524000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</a:t>
            </a:r>
          </a:p>
          <a:p>
            <a:pPr algn="ctr"/>
            <a:r>
              <a:rPr lang="en-US" sz="2400" dirty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3800" y="4038600"/>
            <a:ext cx="1676400" cy="1524000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</a:p>
          <a:p>
            <a:pPr algn="ctr"/>
            <a:r>
              <a:rPr lang="en-US" sz="2400" dirty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4038600"/>
            <a:ext cx="1676400" cy="1524000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</a:p>
          <a:p>
            <a:pPr algn="ctr"/>
            <a:r>
              <a:rPr lang="en-US" sz="2400" dirty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057400" y="4038600"/>
            <a:ext cx="1676400" cy="1524000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</a:p>
          <a:p>
            <a:pPr algn="ctr"/>
            <a:r>
              <a:rPr lang="en-US" sz="2400" dirty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228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Monotype Corsiva" pitchFamily="66" charset="0"/>
              </a:rPr>
              <a:t>Ephesians 4:4-6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7152" y="2819400"/>
            <a:ext cx="251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ONE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0" y="914400"/>
            <a:ext cx="2895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“ONE” Is Very Important!</a:t>
            </a:r>
            <a:endParaRPr lang="en-US" sz="2800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</a:endParaRPr>
          </a:p>
          <a:p>
            <a:pPr algn="ctr"/>
            <a:endParaRPr lang="en-US" sz="2800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These 7 Truths Enable Unity  With God!</a:t>
            </a:r>
          </a:p>
          <a:p>
            <a:pPr algn="ctr"/>
            <a:endParaRPr lang="en-US" sz="2800" b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Have You Obeyed God’s ONE Way </a:t>
            </a:r>
            <a:r>
              <a:rPr lang="en-US" sz="2800" b="1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Of Salvation?</a:t>
            </a:r>
            <a:endParaRPr lang="en-US" sz="2800" b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D4DB7-5787-AB84-87D9-BCEFEF0EA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66A9E9-00DC-F411-590A-E8EDEF4CA718}"/>
              </a:ext>
            </a:extLst>
          </p:cNvPr>
          <p:cNvSpPr/>
          <p:nvPr/>
        </p:nvSpPr>
        <p:spPr>
          <a:xfrm>
            <a:off x="0" y="1371600"/>
            <a:ext cx="914399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bg1"/>
                </a:solidFill>
                <a:effectLst/>
                <a:latin typeface="Elephant" panose="02020904090505020303" pitchFamily="18" charset="0"/>
              </a:rPr>
              <a:t>John 17:23</a:t>
            </a:r>
          </a:p>
          <a:p>
            <a:pPr algn="ctr"/>
            <a:r>
              <a:rPr lang="en-US" sz="3600" b="1" i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bg1"/>
                </a:solidFill>
              </a:rPr>
              <a:t>“</a:t>
            </a:r>
            <a:r>
              <a:rPr lang="en-US" sz="3600" b="0" i="1" dirty="0">
                <a:solidFill>
                  <a:schemeClr val="bg1"/>
                </a:solidFill>
                <a:effectLst/>
              </a:rPr>
              <a:t>I in them and You in Me, that they may be perfected in </a:t>
            </a:r>
            <a:r>
              <a:rPr lang="en-US" sz="3600" b="0" i="1" dirty="0">
                <a:solidFill>
                  <a:srgbClr val="FFFF00"/>
                </a:solidFill>
                <a:effectLst/>
              </a:rPr>
              <a:t>unity</a:t>
            </a:r>
            <a:r>
              <a:rPr lang="en-US" sz="3600" b="0" i="1" dirty="0">
                <a:solidFill>
                  <a:schemeClr val="bg1"/>
                </a:solidFill>
                <a:effectLst/>
              </a:rPr>
              <a:t>, so that the world may know that You sent Me, and loved them, even as You have loved Me.</a:t>
            </a:r>
            <a:r>
              <a:rPr lang="en-US" sz="3600" b="1" i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bg1"/>
                </a:solidFill>
              </a:rPr>
              <a:t>”</a:t>
            </a:r>
            <a:endParaRPr lang="en-US" sz="3600" b="1" i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7719600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72A5A-6B09-A62B-E624-3E445FCEA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D33A39-2DE9-F7DD-5E05-034FDE0062FF}"/>
              </a:ext>
            </a:extLst>
          </p:cNvPr>
          <p:cNvSpPr/>
          <p:nvPr/>
        </p:nvSpPr>
        <p:spPr>
          <a:xfrm>
            <a:off x="0" y="1371600"/>
            <a:ext cx="9143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bg1"/>
                </a:solidFill>
                <a:effectLst/>
                <a:latin typeface="Elephant" panose="02020904090505020303" pitchFamily="18" charset="0"/>
              </a:rPr>
              <a:t>Colossians 3:14</a:t>
            </a:r>
          </a:p>
          <a:p>
            <a:pPr algn="ctr"/>
            <a:r>
              <a:rPr lang="en-US" sz="3600" b="1" i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bg1"/>
                </a:solidFill>
              </a:rPr>
              <a:t>“</a:t>
            </a:r>
            <a:r>
              <a:rPr lang="en-US" sz="3600" b="0" i="1" dirty="0">
                <a:solidFill>
                  <a:schemeClr val="bg1"/>
                </a:solidFill>
                <a:effectLst/>
              </a:rPr>
              <a:t>Beyond all these things put on love, which is the perfect bond of </a:t>
            </a:r>
            <a:r>
              <a:rPr lang="en-US" sz="3600" b="0" i="1" dirty="0">
                <a:solidFill>
                  <a:srgbClr val="FFFF00"/>
                </a:solidFill>
                <a:effectLst/>
              </a:rPr>
              <a:t>unity</a:t>
            </a:r>
            <a:r>
              <a:rPr lang="en-US" sz="3600" b="0" i="1" dirty="0">
                <a:solidFill>
                  <a:schemeClr val="bg1"/>
                </a:solidFill>
                <a:effectLst/>
              </a:rPr>
              <a:t>.”</a:t>
            </a:r>
            <a:endParaRPr lang="en-US" sz="3600" b="1" i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9529677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4E991-6619-8F70-95F1-E5F7C7A78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C271FE-D800-CE84-18AA-7DE009CDDF95}"/>
              </a:ext>
            </a:extLst>
          </p:cNvPr>
          <p:cNvSpPr/>
          <p:nvPr/>
        </p:nvSpPr>
        <p:spPr>
          <a:xfrm>
            <a:off x="0" y="1371600"/>
            <a:ext cx="914399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bg1"/>
                </a:solidFill>
                <a:effectLst/>
                <a:latin typeface="Elephant" panose="02020904090505020303" pitchFamily="18" charset="0"/>
              </a:rPr>
              <a:t>Ephesians 4:13</a:t>
            </a:r>
          </a:p>
          <a:p>
            <a:pPr algn="ctr"/>
            <a:r>
              <a:rPr lang="en-US" sz="3600" b="1" i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bg1"/>
                </a:solidFill>
              </a:rPr>
              <a:t>“</a:t>
            </a:r>
            <a:r>
              <a:rPr lang="en-US" sz="3600" b="0" i="1" dirty="0">
                <a:solidFill>
                  <a:schemeClr val="bg1"/>
                </a:solidFill>
                <a:effectLst/>
              </a:rPr>
              <a:t>until we all attain to the </a:t>
            </a:r>
            <a:r>
              <a:rPr lang="en-US" sz="3600" b="0" i="1" dirty="0">
                <a:solidFill>
                  <a:srgbClr val="FFFF00"/>
                </a:solidFill>
                <a:effectLst/>
              </a:rPr>
              <a:t>unity</a:t>
            </a:r>
            <a:r>
              <a:rPr lang="en-US" sz="3600" b="0" i="1" dirty="0">
                <a:solidFill>
                  <a:schemeClr val="bg1"/>
                </a:solidFill>
                <a:effectLst/>
              </a:rPr>
              <a:t> of the faith, and of the knowledge of the Son of God, to a mature man, to the measure of the stature which belongs to the fullness of Christ</a:t>
            </a:r>
            <a:r>
              <a:rPr lang="en-US" sz="3600" i="1" dirty="0">
                <a:solidFill>
                  <a:schemeClr val="bg1"/>
                </a:solidFill>
              </a:rPr>
              <a:t>”</a:t>
            </a:r>
            <a:endParaRPr lang="en-US" sz="3600" b="1" i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4533668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48A49-C9F8-993B-AAEA-CFEAFBC1C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229629-82D4-E30E-4187-B4B998570617}"/>
              </a:ext>
            </a:extLst>
          </p:cNvPr>
          <p:cNvSpPr/>
          <p:nvPr/>
        </p:nvSpPr>
        <p:spPr>
          <a:xfrm>
            <a:off x="0" y="1371600"/>
            <a:ext cx="9143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bg1"/>
                </a:solidFill>
                <a:effectLst/>
                <a:latin typeface="Elephant" panose="02020904090505020303" pitchFamily="18" charset="0"/>
              </a:rPr>
              <a:t>Ephesians 4:</a:t>
            </a:r>
            <a:r>
              <a:rPr lang="en-US" sz="3600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bg1"/>
                </a:solidFill>
                <a:latin typeface="Elephant" panose="02020904090505020303" pitchFamily="18" charset="0"/>
              </a:rPr>
              <a:t>3</a:t>
            </a:r>
            <a:endParaRPr lang="en-US" sz="36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bg1"/>
              </a:solidFill>
              <a:effectLst/>
              <a:latin typeface="Elephant" panose="02020904090505020303" pitchFamily="18" charset="0"/>
            </a:endParaRPr>
          </a:p>
          <a:p>
            <a:pPr algn="ctr"/>
            <a:r>
              <a:rPr lang="en-US" sz="3600" b="1" i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bg1"/>
                </a:solidFill>
              </a:rPr>
              <a:t>“</a:t>
            </a:r>
            <a:r>
              <a:rPr lang="en-US" sz="3600" b="1" i="1" baseline="30000" dirty="0">
                <a:solidFill>
                  <a:schemeClr val="bg1"/>
                </a:solidFill>
                <a:effectLst/>
              </a:rPr>
              <a:t> </a:t>
            </a:r>
            <a:r>
              <a:rPr lang="en-US" sz="3600" b="0" i="1" dirty="0">
                <a:solidFill>
                  <a:schemeClr val="bg1"/>
                </a:solidFill>
                <a:effectLst/>
              </a:rPr>
              <a:t>being diligent to preserve the </a:t>
            </a:r>
            <a:r>
              <a:rPr lang="en-US" sz="3600" b="0" i="1" dirty="0">
                <a:solidFill>
                  <a:srgbClr val="FFFF00"/>
                </a:solidFill>
                <a:effectLst/>
              </a:rPr>
              <a:t>unity</a:t>
            </a:r>
            <a:r>
              <a:rPr lang="en-US" sz="3600" b="0" i="1" dirty="0">
                <a:solidFill>
                  <a:schemeClr val="bg1"/>
                </a:solidFill>
                <a:effectLst/>
              </a:rPr>
              <a:t> of the Spirit in the bond of peace”</a:t>
            </a:r>
            <a:endParaRPr lang="en-US" sz="3600" b="1" i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9695352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7357" y="1371600"/>
            <a:ext cx="6551088" cy="32624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bg1"/>
                </a:solidFill>
                <a:effectLst/>
                <a:latin typeface="Elephant" panose="02020904090505020303" pitchFamily="18" charset="0"/>
              </a:rPr>
              <a:t>THERE’S ONLY </a:t>
            </a:r>
          </a:p>
          <a:p>
            <a:pPr algn="ctr"/>
            <a:r>
              <a:rPr lang="en-US" sz="8000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rgbClr val="FFFF00"/>
                </a:solidFill>
                <a:effectLst/>
                <a:latin typeface="Elephant" panose="02020904090505020303" pitchFamily="18" charset="0"/>
              </a:rPr>
              <a:t>ONE!</a:t>
            </a:r>
          </a:p>
          <a:p>
            <a:pPr algn="ctr"/>
            <a:endParaRPr lang="en-US" sz="36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  <a:p>
            <a:pPr algn="ctr"/>
            <a:r>
              <a:rPr lang="en-US" sz="3600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bg1"/>
                </a:solidFill>
                <a:effectLst/>
                <a:latin typeface="Elephant" panose="02020904090505020303" pitchFamily="18" charset="0"/>
              </a:rPr>
              <a:t>Ephesians 4:4-6</a:t>
            </a:r>
          </a:p>
        </p:txBody>
      </p:sp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2514600"/>
            <a:ext cx="1676400" cy="1524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990600"/>
            <a:ext cx="2514600" cy="1524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</a:t>
            </a:r>
          </a:p>
        </p:txBody>
      </p:sp>
      <p:sp>
        <p:nvSpPr>
          <p:cNvPr id="11" name="Round Diagonal Corner Rectangle 10"/>
          <p:cNvSpPr/>
          <p:nvPr/>
        </p:nvSpPr>
        <p:spPr>
          <a:xfrm>
            <a:off x="6096000" y="914400"/>
            <a:ext cx="2895600" cy="4724400"/>
          </a:xfrm>
          <a:prstGeom prst="round2DiagRect">
            <a:avLst/>
          </a:prstGeom>
          <a:solidFill>
            <a:schemeClr val="bg1">
              <a:alpha val="72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914400"/>
            <a:ext cx="289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Refers to Church</a:t>
            </a:r>
          </a:p>
          <a:p>
            <a:pPr algn="ctr"/>
            <a:r>
              <a:rPr lang="en-US" sz="2800" dirty="0"/>
              <a:t>Eph. 1:2-23</a:t>
            </a:r>
          </a:p>
          <a:p>
            <a:pPr algn="ctr"/>
            <a:r>
              <a:rPr lang="en-US" sz="2800" dirty="0"/>
              <a:t>Col. 1:18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Many Members  in ONE Body </a:t>
            </a:r>
          </a:p>
          <a:p>
            <a:pPr algn="ctr"/>
            <a:r>
              <a:rPr lang="en-US" sz="2800" dirty="0"/>
              <a:t>Eph. 2:14-16</a:t>
            </a:r>
          </a:p>
          <a:p>
            <a:pPr algn="ctr"/>
            <a:r>
              <a:rPr lang="en-US" sz="2800" dirty="0"/>
              <a:t>1 Cor. 12:12-14</a:t>
            </a:r>
          </a:p>
          <a:p>
            <a:pPr algn="ctr"/>
            <a:r>
              <a:rPr lang="en-US" sz="2800" dirty="0"/>
              <a:t>Rom. 12:5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228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Monotype Corsiva" pitchFamily="66" charset="0"/>
              </a:rPr>
              <a:t>Ephesians 4:4-6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514600"/>
            <a:ext cx="16764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ONE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990600"/>
            <a:ext cx="25146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4038600"/>
            <a:ext cx="16764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6096000" y="914400"/>
            <a:ext cx="2895600" cy="4724400"/>
          </a:xfrm>
          <a:prstGeom prst="round2Diag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914400"/>
            <a:ext cx="289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One Spirit guided the Apostles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No other way to know God’s mind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2 Pet. 1:3 nothing was left out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228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Monotype Corsiva" pitchFamily="66" charset="0"/>
              </a:rPr>
              <a:t>Ephesians 4:4-6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8200" y="4495800"/>
            <a:ext cx="3962400" cy="954107"/>
          </a:xfrm>
          <a:prstGeom prst="rect">
            <a:avLst/>
          </a:prstGeom>
          <a:solidFill>
            <a:srgbClr val="08111A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Anything true is not new;     anything new is not true!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514600"/>
            <a:ext cx="16764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ONE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990600"/>
            <a:ext cx="25146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0" y="2514600"/>
            <a:ext cx="16764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4038600"/>
            <a:ext cx="1676400" cy="152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6096000" y="914400"/>
            <a:ext cx="2895600" cy="4724400"/>
          </a:xfrm>
          <a:prstGeom prst="round2DiagRect">
            <a:avLst/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029831"/>
            <a:ext cx="289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All Believers Hope For Heaven</a:t>
            </a:r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2 Corinthians 4:16-18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228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Monotype Corsiva" pitchFamily="66" charset="0"/>
              </a:rPr>
              <a:t>Ephesians 4:4-6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212</TotalTime>
  <Words>418</Words>
  <Application>Microsoft Office PowerPoint</Application>
  <PresentationFormat>On-screen Show (4:3)</PresentationFormat>
  <Paragraphs>167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Elephant</vt:lpstr>
      <vt:lpstr>Monotype Corsiva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Charles Willis</cp:lastModifiedBy>
  <cp:revision>18</cp:revision>
  <dcterms:created xsi:type="dcterms:W3CDTF">2010-03-22T16:36:37Z</dcterms:created>
  <dcterms:modified xsi:type="dcterms:W3CDTF">2025-03-10T20:42:54Z</dcterms:modified>
</cp:coreProperties>
</file>