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9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0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3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8A8E-3023-4DFB-8374-4345B76191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C5A3-5DCE-465A-B29C-E14AFB98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9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goodstock.photos/wp-content/uploads/man-sitting-couch-reading-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0330" y="302003"/>
            <a:ext cx="4823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Does God’s Will Operate In Your Life?</a:t>
            </a:r>
          </a:p>
          <a:p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Gal. 2:20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7197" y="1262285"/>
            <a:ext cx="5060308" cy="4869590"/>
            <a:chOff x="427197" y="1262285"/>
            <a:chExt cx="5060308" cy="4869590"/>
          </a:xfrm>
        </p:grpSpPr>
        <p:sp>
          <p:nvSpPr>
            <p:cNvPr id="3" name="Oval 2"/>
            <p:cNvSpPr/>
            <p:nvPr/>
          </p:nvSpPr>
          <p:spPr>
            <a:xfrm>
              <a:off x="2083323" y="2994871"/>
              <a:ext cx="1728132" cy="1728132"/>
            </a:xfrm>
            <a:prstGeom prst="ellipse">
              <a:avLst/>
            </a:prstGeom>
            <a:solidFill>
              <a:srgbClr val="314A4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GOD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7197" y="2491622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JOB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759373" y="2564934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FAMILY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101811" y="4393037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FUN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064835" y="4403743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/>
                <a:t>FRIENDS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83323" y="1262285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RELIGION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9690" y="1191238"/>
            <a:ext cx="5335398" cy="5335398"/>
            <a:chOff x="266701" y="1178249"/>
            <a:chExt cx="5335398" cy="5335398"/>
          </a:xfrm>
        </p:grpSpPr>
        <p:sp>
          <p:nvSpPr>
            <p:cNvPr id="25" name="Oval 24"/>
            <p:cNvSpPr/>
            <p:nvPr/>
          </p:nvSpPr>
          <p:spPr>
            <a:xfrm>
              <a:off x="266701" y="1178249"/>
              <a:ext cx="5335398" cy="5335398"/>
            </a:xfrm>
            <a:prstGeom prst="ellipse">
              <a:avLst/>
            </a:prstGeom>
            <a:solidFill>
              <a:srgbClr val="314A4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GOD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27197" y="2491622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JOB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759373" y="2564934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FAMILY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101811" y="4393037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FUN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064835" y="4403743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/>
                <a:t>FRIENDS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083323" y="1262285"/>
              <a:ext cx="1728132" cy="1728132"/>
            </a:xfrm>
            <a:prstGeom prst="ellipse">
              <a:avLst/>
            </a:prstGeom>
            <a:solidFill>
              <a:srgbClr val="5C8C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RELIGION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74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goodstock.photos/wp-content/uploads/man-sitting-couch-reading-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57675"/>
          <a:stretch/>
        </p:blipFill>
        <p:spPr bwMode="auto">
          <a:xfrm>
            <a:off x="0" y="1"/>
            <a:ext cx="3303469" cy="10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048625"/>
            <a:ext cx="9144000" cy="580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48625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03468" y="0"/>
            <a:ext cx="5840531" cy="1048625"/>
          </a:xfrm>
          <a:prstGeom prst="rect">
            <a:avLst/>
          </a:prstGeom>
          <a:solidFill>
            <a:srgbClr val="384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303468" y="0"/>
            <a:ext cx="0" cy="104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03467" y="201146"/>
            <a:ext cx="584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is the purpose of life?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" y="1133722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54C50"/>
                </a:solidFill>
              </a:rPr>
              <a:t>Where did I come from?</a:t>
            </a: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I am God’s creation </a:t>
            </a:r>
            <a:r>
              <a:rPr lang="en-US" sz="2800" dirty="0">
                <a:solidFill>
                  <a:srgbClr val="354C50"/>
                </a:solidFill>
              </a:rPr>
              <a:t>(Gen. 1:27; Ps. 139:13; Rom. 1:20)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Why am I here?</a:t>
            </a: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To serve God.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What happens after death?</a:t>
            </a: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Eternal existence </a:t>
            </a:r>
            <a:r>
              <a:rPr lang="en-US" sz="2800" dirty="0">
                <a:solidFill>
                  <a:srgbClr val="354C50"/>
                </a:solidFill>
              </a:rPr>
              <a:t>(Matt. 25:31-34, 41)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0961" y="1093"/>
            <a:ext cx="198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Does God’s Will Operate In Your Life?</a:t>
            </a:r>
          </a:p>
        </p:txBody>
      </p:sp>
    </p:spTree>
    <p:extLst>
      <p:ext uri="{BB962C8B-B14F-4D97-AF65-F5344CB8AC3E}">
        <p14:creationId xmlns:p14="http://schemas.microsoft.com/office/powerpoint/2010/main" val="293877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goodstock.photos/wp-content/uploads/man-sitting-couch-reading-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57675"/>
          <a:stretch/>
        </p:blipFill>
        <p:spPr bwMode="auto">
          <a:xfrm>
            <a:off x="0" y="1"/>
            <a:ext cx="3303469" cy="10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48625"/>
            <a:ext cx="9144000" cy="580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48625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03468" y="0"/>
            <a:ext cx="5840531" cy="1048625"/>
          </a:xfrm>
          <a:prstGeom prst="rect">
            <a:avLst/>
          </a:prstGeom>
          <a:solidFill>
            <a:srgbClr val="384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303468" y="0"/>
            <a:ext cx="0" cy="104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3467" y="201146"/>
            <a:ext cx="584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Decisions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1133722"/>
            <a:ext cx="9143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54C50"/>
                </a:solidFill>
              </a:rPr>
              <a:t>We must decide.</a:t>
            </a:r>
          </a:p>
          <a:p>
            <a:pPr algn="ctr"/>
            <a:r>
              <a:rPr lang="en-US" sz="2800" dirty="0">
                <a:solidFill>
                  <a:srgbClr val="354C50"/>
                </a:solidFill>
              </a:rPr>
              <a:t>(Matt. 12:30)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Do we decide hastily?</a:t>
            </a:r>
          </a:p>
          <a:p>
            <a:pPr algn="ctr"/>
            <a:r>
              <a:rPr lang="en-US" sz="2800" dirty="0">
                <a:solidFill>
                  <a:srgbClr val="354C50"/>
                </a:solidFill>
              </a:rPr>
              <a:t>(Prov. 25:8; 1 Tim. 5:22; Eccl. 5:2; Prov. 29:20)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Our decisions influence others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Decisions impact our soul.</a:t>
            </a:r>
          </a:p>
          <a:p>
            <a:pPr algn="ctr"/>
            <a:r>
              <a:rPr lang="en-US" sz="2800" dirty="0">
                <a:solidFill>
                  <a:srgbClr val="354C50"/>
                </a:solidFill>
              </a:rPr>
              <a:t>(Matt. 25:41; Heb. 10:26-27)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0961" y="1093"/>
            <a:ext cx="198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Does God’s Will Operate In Your Life?</a:t>
            </a:r>
          </a:p>
        </p:txBody>
      </p:sp>
    </p:spTree>
    <p:extLst>
      <p:ext uri="{BB962C8B-B14F-4D97-AF65-F5344CB8AC3E}">
        <p14:creationId xmlns:p14="http://schemas.microsoft.com/office/powerpoint/2010/main" val="328556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goodstock.photos/wp-content/uploads/man-sitting-couch-reading-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57675"/>
          <a:stretch/>
        </p:blipFill>
        <p:spPr bwMode="auto">
          <a:xfrm>
            <a:off x="0" y="1"/>
            <a:ext cx="3303469" cy="10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48625"/>
            <a:ext cx="9144000" cy="580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48625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03468" y="0"/>
            <a:ext cx="5840531" cy="1048625"/>
          </a:xfrm>
          <a:prstGeom prst="rect">
            <a:avLst/>
          </a:prstGeom>
          <a:solidFill>
            <a:srgbClr val="384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303468" y="0"/>
            <a:ext cx="0" cy="104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03467" y="201146"/>
            <a:ext cx="584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Habits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1133722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54C50"/>
                </a:solidFill>
              </a:rPr>
              <a:t>Our use of time.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Caring for our body.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Prayer </a:t>
            </a:r>
            <a:r>
              <a:rPr lang="en-US" sz="2800" dirty="0">
                <a:solidFill>
                  <a:srgbClr val="354C50"/>
                </a:solidFill>
              </a:rPr>
              <a:t>(Heb. 13:5; Phil. 4:6; 1 Pet. 5:7, 4:7)</a:t>
            </a: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Reading Scripture </a:t>
            </a:r>
            <a:r>
              <a:rPr lang="en-US" sz="2800" dirty="0">
                <a:solidFill>
                  <a:srgbClr val="354C50"/>
                </a:solidFill>
              </a:rPr>
              <a:t>(Rom. 10:17)</a:t>
            </a: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Studying Scripture</a:t>
            </a: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Family Devotionals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0961" y="1093"/>
            <a:ext cx="198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Does God’s Will Operate In Your Life?</a:t>
            </a:r>
          </a:p>
        </p:txBody>
      </p:sp>
    </p:spTree>
    <p:extLst>
      <p:ext uri="{BB962C8B-B14F-4D97-AF65-F5344CB8AC3E}">
        <p14:creationId xmlns:p14="http://schemas.microsoft.com/office/powerpoint/2010/main" val="408025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goodstock.photos/wp-content/uploads/man-sitting-couch-reading-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57675"/>
          <a:stretch/>
        </p:blipFill>
        <p:spPr bwMode="auto">
          <a:xfrm>
            <a:off x="0" y="1"/>
            <a:ext cx="3303469" cy="10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48625"/>
            <a:ext cx="9144000" cy="580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48625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03468" y="0"/>
            <a:ext cx="5840531" cy="1048625"/>
          </a:xfrm>
          <a:prstGeom prst="rect">
            <a:avLst/>
          </a:prstGeom>
          <a:solidFill>
            <a:srgbClr val="384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03468" y="0"/>
            <a:ext cx="0" cy="104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03467" y="201146"/>
            <a:ext cx="584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Relationships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1133722"/>
            <a:ext cx="91439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54C50"/>
                </a:solidFill>
              </a:rPr>
              <a:t>Who we associate with.</a:t>
            </a:r>
          </a:p>
          <a:p>
            <a:pPr algn="ctr"/>
            <a:r>
              <a:rPr lang="en-US" sz="2800" dirty="0">
                <a:solidFill>
                  <a:srgbClr val="354C50"/>
                </a:solidFill>
              </a:rPr>
              <a:t>(1 Cor. 15:33)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Our marriage.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Our co-workers.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0961" y="1093"/>
            <a:ext cx="198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Does God’s Will Operate In Your Life?</a:t>
            </a:r>
          </a:p>
        </p:txBody>
      </p:sp>
    </p:spTree>
    <p:extLst>
      <p:ext uri="{BB962C8B-B14F-4D97-AF65-F5344CB8AC3E}">
        <p14:creationId xmlns:p14="http://schemas.microsoft.com/office/powerpoint/2010/main" val="144860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goodstock.photos/wp-content/uploads/man-sitting-couch-reading-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57675"/>
          <a:stretch/>
        </p:blipFill>
        <p:spPr bwMode="auto">
          <a:xfrm>
            <a:off x="0" y="1"/>
            <a:ext cx="3303469" cy="10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48625"/>
            <a:ext cx="9144000" cy="580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48625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03468" y="0"/>
            <a:ext cx="5840531" cy="1048625"/>
          </a:xfrm>
          <a:prstGeom prst="rect">
            <a:avLst/>
          </a:prstGeom>
          <a:solidFill>
            <a:srgbClr val="384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03468" y="0"/>
            <a:ext cx="0" cy="104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03467" y="201146"/>
            <a:ext cx="584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Soul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1133722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54C50"/>
                </a:solidFill>
              </a:rPr>
              <a:t>Who do we listen to about religion?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God’s will or my will?</a:t>
            </a:r>
          </a:p>
          <a:p>
            <a:pPr algn="ctr"/>
            <a:endParaRPr lang="en-US" sz="3200" b="1" dirty="0">
              <a:solidFill>
                <a:srgbClr val="354C50"/>
              </a:solidFill>
            </a:endParaRPr>
          </a:p>
          <a:p>
            <a:pPr algn="ctr"/>
            <a:r>
              <a:rPr lang="en-US" sz="3200" b="1" dirty="0">
                <a:solidFill>
                  <a:srgbClr val="354C50"/>
                </a:solidFill>
              </a:rPr>
              <a:t>God wants our salvation!</a:t>
            </a:r>
          </a:p>
          <a:p>
            <a:pPr algn="ctr"/>
            <a:r>
              <a:rPr lang="en-US" sz="2800" dirty="0">
                <a:solidFill>
                  <a:srgbClr val="354C50"/>
                </a:solidFill>
              </a:rPr>
              <a:t>(Luke 19:10; Matt. 26:42; Titus 2:11-12)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0961" y="1093"/>
            <a:ext cx="198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Does God’s Will Operate In Your Life?</a:t>
            </a:r>
          </a:p>
        </p:txBody>
      </p:sp>
    </p:spTree>
    <p:extLst>
      <p:ext uri="{BB962C8B-B14F-4D97-AF65-F5344CB8AC3E}">
        <p14:creationId xmlns:p14="http://schemas.microsoft.com/office/powerpoint/2010/main" val="416676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goodstock.photos/wp-content/uploads/man-sitting-couch-reading-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0055" y="302003"/>
            <a:ext cx="4613945" cy="107721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</a:rPr>
              <a:t>Conclusion: 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</a:rPr>
              <a:t>Three passages to dwell 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0055" y="1301691"/>
            <a:ext cx="34004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</a:rPr>
              <a:t>Romans 12:2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0055" y="1718010"/>
            <a:ext cx="31867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</a:rPr>
              <a:t>1 Peter 4:1-2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0055" y="2140479"/>
            <a:ext cx="3314984" cy="523220"/>
          </a:xfrm>
          <a:prstGeom prst="rect">
            <a:avLst/>
          </a:prstGeom>
          <a:noFill/>
          <a:effectLst>
            <a:glow rad="127000">
              <a:schemeClr val="tx1">
                <a:lumMod val="95000"/>
                <a:lumOff val="5000"/>
              </a:schemeClr>
            </a:glow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 John 2:17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235" y="4949315"/>
            <a:ext cx="810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486160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</a:rPr>
              <a:t>Is God’s Will Operating In Your Life?</a:t>
            </a:r>
          </a:p>
        </p:txBody>
      </p:sp>
    </p:spTree>
    <p:extLst>
      <p:ext uri="{BB962C8B-B14F-4D97-AF65-F5344CB8AC3E}">
        <p14:creationId xmlns:p14="http://schemas.microsoft.com/office/powerpoint/2010/main" val="267204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284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Charles Willis</cp:lastModifiedBy>
  <cp:revision>14</cp:revision>
  <dcterms:created xsi:type="dcterms:W3CDTF">2016-07-26T14:35:22Z</dcterms:created>
  <dcterms:modified xsi:type="dcterms:W3CDTF">2024-12-10T19:52:40Z</dcterms:modified>
</cp:coreProperties>
</file>