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EFEB8"/>
    <a:srgbClr val="C1923F"/>
    <a:srgbClr val="672A29"/>
    <a:srgbClr val="FEFBB1"/>
    <a:srgbClr val="B57C42"/>
    <a:srgbClr val="7093DA"/>
    <a:srgbClr val="6F6FDB"/>
    <a:srgbClr val="FFFF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4171F-5466-4E70-857F-9A57600B7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53EB8-687B-43FF-947D-D1895F073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3A110-1906-477D-B7BD-FF14071FC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4BF50-85F4-4595-8C75-657AD3E31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A2583-0C1A-4FFC-80F1-E187FD8D6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D7E2F-7E3C-4C91-A7F5-9D0347E27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04E08-3DC2-462F-BD54-A82DD0E82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7F13D-3598-459D-86C7-3BBC149D2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6003E-1D7B-43DA-8F96-6FE6FCCAEE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753D1-02B1-4634-B9F7-B1AD453400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4BFF7-F941-4813-99FA-5FB452278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C6007A-D45A-4A87-A0EA-599AAC3E14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4665" y="457200"/>
            <a:ext cx="9144000" cy="762000"/>
          </a:xfrm>
          <a:ln/>
          <a:effectLst/>
        </p:spPr>
        <p:txBody>
          <a:bodyPr/>
          <a:lstStyle/>
          <a:p>
            <a:r>
              <a:rPr lang="en-US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</a:rPr>
              <a:t>Stand Up For God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-4665" y="4934339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EFEB8"/>
                </a:solidFill>
                <a:effectLst/>
                <a:latin typeface="Arial Black" pitchFamily="34" charset="0"/>
              </a:rPr>
              <a:t>Daniel     3:16-30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667"/>
          <a:stretch/>
        </p:blipFill>
        <p:spPr>
          <a:xfrm>
            <a:off x="-6199" y="1352939"/>
            <a:ext cx="9144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7200" y="2362200"/>
            <a:ext cx="8382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EFEB8"/>
                </a:solidFill>
              </a:rPr>
              <a:t>Why did they disobey their government and King?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EFEB8"/>
                </a:solidFill>
              </a:rPr>
              <a:t>Our stand against abortion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EFEB8"/>
                </a:solidFill>
              </a:rPr>
              <a:t>Our continued stance against homosexuality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EFEB8"/>
                </a:solidFill>
              </a:rPr>
              <a:t>Standing for God’s definition of marriage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EFEB8"/>
                </a:solidFill>
              </a:rPr>
              <a:t>Standing Against the Rise of Islam in America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EFEB8"/>
                </a:solidFill>
              </a:rPr>
              <a:t>A lot is at stake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9906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</a:rPr>
              <a:t>Bow Or Burn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r="1181"/>
          <a:stretch>
            <a:fillRect/>
          </a:stretch>
        </p:blipFill>
        <p:spPr bwMode="auto">
          <a:xfrm>
            <a:off x="5181600" y="152400"/>
            <a:ext cx="3657600" cy="233384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998032" y="2209800"/>
            <a:ext cx="58674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EFEB8"/>
                </a:solidFill>
              </a:rPr>
              <a:t>We won’t be worshipping in our hearts… (Heb.10:26-27)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EFEB8"/>
                </a:solidFill>
              </a:rPr>
              <a:t>The ends don’t justify the means!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EFEB8"/>
                </a:solidFill>
              </a:rPr>
              <a:t>Everybody else is doing it! This is not a good time… (Heb. 13:5)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98032" y="609600"/>
            <a:ext cx="61459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</a:rPr>
              <a:t>Resist Compromise!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296967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04800" y="3156080"/>
            <a:ext cx="3403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</a:rPr>
              <a:t>Stand Firm!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962400" y="304800"/>
            <a:ext cx="4724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EFEB8"/>
                </a:solidFill>
              </a:rPr>
              <a:t>Didn’t know if God would deliver </a:t>
            </a:r>
            <a:r>
              <a:rPr lang="en-US" sz="2400" dirty="0">
                <a:solidFill>
                  <a:srgbClr val="FEFEB8"/>
                </a:solidFill>
              </a:rPr>
              <a:t>(3:17-18)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EFEB8"/>
                </a:solidFill>
              </a:rPr>
              <a:t>God does not always deliver from persecution </a:t>
            </a:r>
            <a:r>
              <a:rPr lang="en-US" sz="2400" dirty="0">
                <a:solidFill>
                  <a:srgbClr val="FEFEB8"/>
                </a:solidFill>
              </a:rPr>
              <a:t>(Heb. 11:36-38; Matt. 5:11-12; 1 Thess. 3:3-4)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EFEB8"/>
                </a:solidFill>
              </a:rPr>
              <a:t>Faith looks beyond present</a:t>
            </a:r>
            <a:r>
              <a:rPr lang="en-US" sz="2400" dirty="0">
                <a:solidFill>
                  <a:srgbClr val="FEFEB8"/>
                </a:solidFill>
              </a:rPr>
              <a:t>       (2 Cor. 4:16-18)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C000"/>
                </a:solidFill>
              </a:rPr>
              <a:t>We must also stand firm!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EFEB8"/>
                </a:solidFill>
              </a:rPr>
              <a:t>(Eph. 6:11-13; 2 Thess. 2:15;      1 Cor. 16:13)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7BCC1C-D089-407D-8A44-812CAD44A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3403600" cy="25527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5F3EF0-768B-4461-AE1F-A44ABF7E9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617"/>
            <a:ext cx="9144000" cy="3834383"/>
          </a:xfrm>
          <a:prstGeom prst="rect">
            <a:avLst/>
          </a:prstGeom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-7776" y="51054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60000"/>
                    </a:schemeClr>
                  </a:glow>
                </a:effectLst>
                <a:latin typeface="Arial Black" pitchFamily="34" charset="0"/>
              </a:rPr>
              <a:t>Complete Trust!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-7776" y="154977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EFEB8"/>
                </a:solidFill>
                <a:latin typeface="Arial Black" pitchFamily="34" charset="0"/>
              </a:rPr>
              <a:t>Do you trust God?</a:t>
            </a:r>
          </a:p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EFEB8"/>
                </a:solidFill>
                <a:latin typeface="Arial Black" pitchFamily="34" charset="0"/>
              </a:rPr>
              <a:t>Are you standing                                  for Him?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163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Default Design</vt:lpstr>
      <vt:lpstr>PowerPoint Presentation</vt:lpstr>
      <vt:lpstr>Stand Up For God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Microsoft account</cp:lastModifiedBy>
  <cp:revision>9</cp:revision>
  <dcterms:created xsi:type="dcterms:W3CDTF">2007-01-23T16:54:22Z</dcterms:created>
  <dcterms:modified xsi:type="dcterms:W3CDTF">2024-11-10T20:20:39Z</dcterms:modified>
</cp:coreProperties>
</file>