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B2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6283" autoAdjust="0"/>
  </p:normalViewPr>
  <p:slideViewPr>
    <p:cSldViewPr snapToGrid="0">
      <p:cViewPr varScale="1">
        <p:scale>
          <a:sx n="112" d="100"/>
          <a:sy n="112" d="100"/>
        </p:scale>
        <p:origin x="16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28C-1D4F-47AF-BBBF-7DE52DAE89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98AE-0DB1-4553-AE0A-00E65FE21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3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28C-1D4F-47AF-BBBF-7DE52DAE89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98AE-0DB1-4553-AE0A-00E65FE21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411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28C-1D4F-47AF-BBBF-7DE52DAE89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98AE-0DB1-4553-AE0A-00E65FE21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19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28C-1D4F-47AF-BBBF-7DE52DAE89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98AE-0DB1-4553-AE0A-00E65FE21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5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28C-1D4F-47AF-BBBF-7DE52DAE89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98AE-0DB1-4553-AE0A-00E65FE21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84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28C-1D4F-47AF-BBBF-7DE52DAE89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98AE-0DB1-4553-AE0A-00E65FE21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3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28C-1D4F-47AF-BBBF-7DE52DAE89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98AE-0DB1-4553-AE0A-00E65FE21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0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28C-1D4F-47AF-BBBF-7DE52DAE89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98AE-0DB1-4553-AE0A-00E65FE21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411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28C-1D4F-47AF-BBBF-7DE52DAE89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98AE-0DB1-4553-AE0A-00E65FE21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8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28C-1D4F-47AF-BBBF-7DE52DAE89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98AE-0DB1-4553-AE0A-00E65FE21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4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28C-1D4F-47AF-BBBF-7DE52DAE89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598AE-0DB1-4553-AE0A-00E65FE21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05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9928C-1D4F-47AF-BBBF-7DE52DAE89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598AE-0DB1-4553-AE0A-00E65FE21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886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D49E1D4-0F8E-FD32-16FC-1CA650E7D4D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9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9214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76200" dir="2700000" algn="tl" rotWithShape="0">
                    <a:prstClr val="black">
                      <a:alpha val="80000"/>
                    </a:prstClr>
                  </a:outerShdw>
                </a:effectLst>
              </a:rPr>
              <a:t>Why God Wrote His Law</a:t>
            </a:r>
            <a:endParaRPr lang="en-US" sz="4000" b="1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50800" dist="76200" dir="2700000" algn="tl" rotWithShape="0">
                  <a:prstClr val="black">
                    <a:alpha val="80000"/>
                  </a:prst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D3DAD3-098E-A016-7B2E-446F706E6377}"/>
              </a:ext>
            </a:extLst>
          </p:cNvPr>
          <p:cNvSpPr txBox="1"/>
          <p:nvPr/>
        </p:nvSpPr>
        <p:spPr>
          <a:xfrm>
            <a:off x="0" y="1669641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n>
                  <a:solidFill>
                    <a:sysClr val="windowText" lastClr="000000"/>
                  </a:solidFill>
                </a:ln>
              </a:rPr>
              <a:t>Deuteronomy 4:1-14</a:t>
            </a:r>
          </a:p>
        </p:txBody>
      </p:sp>
    </p:spTree>
    <p:extLst>
      <p:ext uri="{BB962C8B-B14F-4D97-AF65-F5344CB8AC3E}">
        <p14:creationId xmlns:p14="http://schemas.microsoft.com/office/powerpoint/2010/main" val="3799819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" y="0"/>
            <a:ext cx="91440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76200" dir="2700000" algn="tl" rotWithShape="0">
                    <a:prstClr val="black">
                      <a:alpha val="80000"/>
                    </a:prstClr>
                  </a:outerShdw>
                </a:effectLst>
              </a:rPr>
              <a:t>God Wants Us To Obey Him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4369" y="1020842"/>
            <a:ext cx="846963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76200" dir="2700000" algn="tl" rotWithShape="0">
                    <a:prstClr val="black">
                      <a:alpha val="80000"/>
                    </a:prstClr>
                  </a:outerShdw>
                </a:effectLst>
              </a:rPr>
              <a:t>Deuteronomy 4:1-14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b="1" dirty="0">
                <a:ln>
                  <a:solidFill>
                    <a:sysClr val="windowText" lastClr="000000"/>
                  </a:solidFill>
                </a:ln>
              </a:rPr>
              <a:t>God wants us to hear, learn, teach (4:10)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b="1" dirty="0">
                <a:ln>
                  <a:solidFill>
                    <a:sysClr val="windowText" lastClr="000000"/>
                  </a:solidFill>
                </a:ln>
              </a:rPr>
              <a:t>We are to obey (4:1,2,5,6,13,14; 5:1)</a:t>
            </a: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76200" dir="2700000" algn="tl" rotWithShape="0">
                    <a:prstClr val="black">
                      <a:alpha val="80000"/>
                    </a:prstClr>
                  </a:outerShdw>
                </a:effectLst>
              </a:rPr>
              <a:t>God Required His Law Be Heard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b="1" dirty="0">
                <a:ln>
                  <a:solidFill>
                    <a:sysClr val="windowText" lastClr="000000"/>
                  </a:solidFill>
                </a:ln>
              </a:rPr>
              <a:t>Deuteronomy 31:9-13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b="1" dirty="0">
                <a:ln>
                  <a:solidFill>
                    <a:sysClr val="windowText" lastClr="000000"/>
                  </a:solidFill>
                </a:ln>
              </a:rPr>
              <a:t>Nehemiah 8:1-12</a:t>
            </a: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76200" dir="2700000" algn="tl" rotWithShape="0">
                    <a:prstClr val="black">
                      <a:alpha val="80000"/>
                    </a:prstClr>
                  </a:outerShdw>
                </a:effectLst>
              </a:rPr>
              <a:t>God Required Leaders To Know It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b="1" dirty="0">
                <a:ln>
                  <a:solidFill>
                    <a:sysClr val="windowText" lastClr="000000"/>
                  </a:solidFill>
                </a:ln>
              </a:rPr>
              <a:t>Joshua 1:8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b="1" dirty="0">
                <a:ln>
                  <a:solidFill>
                    <a:sysClr val="windowText" lastClr="000000"/>
                  </a:solidFill>
                </a:ln>
              </a:rPr>
              <a:t>Deuteronomy 17:18-20</a:t>
            </a: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76200" dir="2700000" algn="tl" rotWithShape="0">
                    <a:prstClr val="black">
                      <a:alpha val="80000"/>
                    </a:prstClr>
                  </a:outerShdw>
                </a:effectLst>
              </a:rPr>
              <a:t>Matthew 5:18</a:t>
            </a:r>
            <a:endParaRPr lang="en-US" sz="3200" b="1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50800" dist="76200" dir="2700000" algn="tl" rotWithShape="0">
                  <a:prstClr val="black">
                    <a:alpha val="8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1320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" y="0"/>
            <a:ext cx="90013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76200" dir="2700000" algn="tl" rotWithShape="0">
                    <a:prstClr val="black">
                      <a:alpha val="80000"/>
                    </a:prstClr>
                  </a:outerShdw>
                </a:effectLst>
              </a:rPr>
              <a:t>God Wants Us To Obey Him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4369" y="1020842"/>
            <a:ext cx="8469631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76200" dir="2700000" algn="tl" rotWithShape="0">
                    <a:prstClr val="black">
                      <a:alpha val="80000"/>
                    </a:prstClr>
                  </a:outerShdw>
                </a:effectLst>
              </a:rPr>
              <a:t>Not Changed In New Covenant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b="1" dirty="0">
                <a:ln>
                  <a:solidFill>
                    <a:sysClr val="windowText" lastClr="000000"/>
                  </a:solidFill>
                </a:ln>
              </a:rPr>
              <a:t>Ephesians 3:3-6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b="1" dirty="0">
                <a:ln>
                  <a:solidFill>
                    <a:sysClr val="windowText" lastClr="000000"/>
                  </a:solidFill>
                </a:ln>
              </a:rPr>
              <a:t>1 Timothy 4:13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b="1" dirty="0">
                <a:ln>
                  <a:solidFill>
                    <a:sysClr val="windowText" lastClr="000000"/>
                  </a:solidFill>
                </a:ln>
              </a:rPr>
              <a:t>James 1:25 </a:t>
            </a:r>
          </a:p>
        </p:txBody>
      </p:sp>
    </p:spTree>
    <p:extLst>
      <p:ext uri="{BB962C8B-B14F-4D97-AF65-F5344CB8AC3E}">
        <p14:creationId xmlns:p14="http://schemas.microsoft.com/office/powerpoint/2010/main" val="219027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-196553"/>
            <a:ext cx="82885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76200" dir="2700000" algn="tl" rotWithShape="0">
                    <a:prstClr val="black">
                      <a:alpha val="80000"/>
                    </a:prstClr>
                  </a:outerShdw>
                </a:effectLst>
              </a:rPr>
              <a:t>Not Written On Tablets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5489" y="539220"/>
            <a:ext cx="8469631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76200" dir="2700000" algn="tl" rotWithShape="0">
                    <a:prstClr val="black">
                      <a:alpha val="80000"/>
                    </a:prstClr>
                  </a:outerShdw>
                </a:effectLst>
              </a:rPr>
              <a:t>Written On Hearts - Hebrews 8:10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b="1" dirty="0">
                <a:ln>
                  <a:solidFill>
                    <a:sysClr val="windowText" lastClr="000000"/>
                  </a:solidFill>
                </a:ln>
              </a:rPr>
              <a:t>Deuteronomy 6:4-8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b="1" dirty="0">
                <a:ln>
                  <a:solidFill>
                    <a:sysClr val="windowText" lastClr="000000"/>
                  </a:solidFill>
                </a:ln>
              </a:rPr>
              <a:t>Deuteronomy 11:13, 18-19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b="1" dirty="0">
                <a:ln>
                  <a:solidFill>
                    <a:sysClr val="windowText" lastClr="000000"/>
                  </a:solidFill>
                </a:ln>
              </a:rPr>
              <a:t>Deuteronomy 30:11-14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b="1" dirty="0">
                <a:ln>
                  <a:solidFill>
                    <a:sysClr val="windowText" lastClr="000000"/>
                  </a:solidFill>
                </a:ln>
              </a:rPr>
              <a:t>Psalm 119:11</a:t>
            </a:r>
            <a:endParaRPr lang="en-US" sz="4000" b="1" dirty="0">
              <a:ln>
                <a:solidFill>
                  <a:sysClr val="windowText" lastClr="000000"/>
                </a:solidFill>
              </a:ln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76200" dir="2700000" algn="tl" rotWithShape="0">
                    <a:prstClr val="black">
                      <a:alpha val="80000"/>
                    </a:prstClr>
                  </a:outerShdw>
                </a:effectLst>
              </a:rPr>
              <a:t>Is His Word Written In Our Hearts?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b="1" dirty="0">
                <a:ln>
                  <a:solidFill>
                    <a:sysClr val="windowText" lastClr="000000"/>
                  </a:solidFill>
                </a:ln>
              </a:rPr>
              <a:t>2 Corinthians 3:2-3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b="1" dirty="0">
                <a:ln>
                  <a:solidFill>
                    <a:sysClr val="windowText" lastClr="000000"/>
                  </a:solidFill>
                </a:ln>
              </a:rPr>
              <a:t>1 John 2:14, 24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b="1" dirty="0">
                <a:ln>
                  <a:solidFill>
                    <a:sysClr val="windowText" lastClr="000000"/>
                  </a:solidFill>
                </a:ln>
              </a:rPr>
              <a:t>Colossians 3:16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b="1" dirty="0">
                <a:ln>
                  <a:solidFill>
                    <a:sysClr val="windowText" lastClr="000000"/>
                  </a:solidFill>
                </a:ln>
              </a:rPr>
              <a:t>John 8:43, 47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200" b="1" dirty="0">
                <a:ln>
                  <a:solidFill>
                    <a:sysClr val="windowText" lastClr="000000"/>
                  </a:solidFill>
                </a:ln>
              </a:rPr>
              <a:t>2 Timothy 3:16-17</a:t>
            </a:r>
          </a:p>
          <a:p>
            <a:pPr lvl="2"/>
            <a:endParaRPr lang="en-US" sz="3200" b="1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50800" dist="76200" dir="2700000" algn="tl" rotWithShape="0">
                  <a:prstClr val="black">
                    <a:alpha val="80000"/>
                  </a:prstClr>
                </a:outerShdw>
              </a:effectLst>
            </a:endParaRPr>
          </a:p>
          <a:p>
            <a:pPr lvl="3"/>
            <a:endParaRPr lang="en-US" sz="3200" b="1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50800" dist="76200" dir="2700000" algn="tl" rotWithShape="0">
                  <a:prstClr val="black">
                    <a:alpha val="80000"/>
                  </a:prstClr>
                </a:outerShdw>
              </a:effectLst>
            </a:endParaRPr>
          </a:p>
          <a:p>
            <a:pPr lvl="3"/>
            <a:endParaRPr lang="en-US" sz="3200" b="1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50800" dist="76200" dir="2700000" algn="tl" rotWithShape="0">
                  <a:prstClr val="black">
                    <a:alpha val="80000"/>
                  </a:prstClr>
                </a:outerShdw>
              </a:effectLst>
            </a:endParaRPr>
          </a:p>
          <a:p>
            <a:endParaRPr lang="en-US" sz="4000" b="1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50800" dist="76200" dir="2700000" algn="tl" rotWithShape="0">
                  <a:prstClr val="black">
                    <a:alpha val="8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490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64812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>
                <a:ln>
                  <a:solidFill>
                    <a:sysClr val="windowText" lastClr="000000"/>
                  </a:solidFill>
                </a:ln>
              </a:rPr>
              <a:t>“The word is very near you, in your mouth and in your heart, that you may observe it.” </a:t>
            </a:r>
            <a:r>
              <a:rPr lang="en-US" sz="3200" b="1" dirty="0">
                <a:ln>
                  <a:solidFill>
                    <a:sysClr val="windowText" lastClr="000000"/>
                  </a:solidFill>
                </a:ln>
              </a:rPr>
              <a:t>(Deut. 30:14)</a:t>
            </a:r>
          </a:p>
          <a:p>
            <a:pPr algn="ctr"/>
            <a:r>
              <a:rPr lang="en-US" sz="32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76200" dir="2700000" algn="tl" rotWithShape="0">
                    <a:prstClr val="black">
                      <a:alpha val="80000"/>
                    </a:prstClr>
                  </a:outerShdw>
                </a:effectLst>
              </a:rPr>
              <a:t>Is His Word in YOUR heart?</a:t>
            </a:r>
          </a:p>
          <a:p>
            <a:pPr algn="ctr"/>
            <a:r>
              <a:rPr lang="en-US" sz="32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76200" dir="2700000" algn="tl" rotWithShape="0">
                    <a:prstClr val="black">
                      <a:alpha val="80000"/>
                    </a:prstClr>
                  </a:outerShdw>
                </a:effectLst>
              </a:rPr>
              <a:t>Is His Word in YOUR mouth?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2506528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ysClr val="windowText" lastClr="000000"/>
                  </a:solidFill>
                </a:ln>
              </a:rPr>
              <a:t>Have you learned of the </a:t>
            </a:r>
            <a:r>
              <a:rPr lang="en-US" sz="4400" b="1" i="1" dirty="0">
                <a:ln>
                  <a:solidFill>
                    <a:sysClr val="windowText" lastClr="000000"/>
                  </a:solidFill>
                </a:ln>
              </a:rPr>
              <a:t>“better hope” </a:t>
            </a:r>
            <a:r>
              <a:rPr lang="en-US" sz="4400" b="1" dirty="0">
                <a:ln>
                  <a:solidFill>
                    <a:sysClr val="windowText" lastClr="000000"/>
                  </a:solidFill>
                </a:ln>
              </a:rPr>
              <a:t>(Hebrews 7:18-19)?</a:t>
            </a:r>
          </a:p>
        </p:txBody>
      </p:sp>
    </p:spTree>
    <p:extLst>
      <p:ext uri="{BB962C8B-B14F-4D97-AF65-F5344CB8AC3E}">
        <p14:creationId xmlns:p14="http://schemas.microsoft.com/office/powerpoint/2010/main" val="152119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175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Willis</dc:creator>
  <cp:lastModifiedBy>Charles Willis</cp:lastModifiedBy>
  <cp:revision>7</cp:revision>
  <dcterms:created xsi:type="dcterms:W3CDTF">2016-12-27T14:44:22Z</dcterms:created>
  <dcterms:modified xsi:type="dcterms:W3CDTF">2024-10-07T15:58:59Z</dcterms:modified>
</cp:coreProperties>
</file>