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698"/>
    <a:srgbClr val="D7D9D5"/>
    <a:srgbClr val="817B67"/>
    <a:srgbClr val="44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A214E-CCCA-4B25-6AF9-F16B960C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01EC4-C800-9853-4AFD-B082D5F8FF52}"/>
              </a:ext>
            </a:extLst>
          </p:cNvPr>
          <p:cNvSpPr txBox="1"/>
          <p:nvPr/>
        </p:nvSpPr>
        <p:spPr>
          <a:xfrm>
            <a:off x="0" y="6580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BUILD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08FC4-CB5D-A9AD-E84A-770FA78E22A3}"/>
              </a:ext>
            </a:extLst>
          </p:cNvPr>
          <p:cNvSpPr txBox="1"/>
          <p:nvPr/>
        </p:nvSpPr>
        <p:spPr>
          <a:xfrm>
            <a:off x="0" y="44765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ROCK</a:t>
            </a:r>
          </a:p>
        </p:txBody>
      </p:sp>
    </p:spTree>
    <p:extLst>
      <p:ext uri="{BB962C8B-B14F-4D97-AF65-F5344CB8AC3E}">
        <p14:creationId xmlns:p14="http://schemas.microsoft.com/office/powerpoint/2010/main" val="40421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Judging </a:t>
            </a:r>
            <a:r>
              <a:rPr lang="en-US" sz="3200" b="1" dirty="0">
                <a:solidFill>
                  <a:srgbClr val="440405"/>
                </a:solidFill>
              </a:rPr>
              <a:t>(Matthew 7:1-6)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the way you judge, you will be judged</a:t>
            </a:r>
          </a:p>
          <a:p>
            <a:endParaRPr lang="en-US" sz="3200" dirty="0"/>
          </a:p>
          <a:p>
            <a:r>
              <a:rPr lang="en-US" sz="3200" dirty="0"/>
              <a:t>Not all judgments are being condemned, for we are taught to make judgments. (1 Corinthians 5;                 1 John 4:1; John 7:24; 1 Thessalonians 5:14)</a:t>
            </a:r>
          </a:p>
          <a:p>
            <a:endParaRPr lang="en-US" sz="3200" dirty="0"/>
          </a:p>
          <a:p>
            <a:endParaRPr lang="en-US" sz="3200" i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8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Judging </a:t>
            </a:r>
            <a:r>
              <a:rPr lang="en-US" sz="3200" b="1" dirty="0">
                <a:solidFill>
                  <a:srgbClr val="440405"/>
                </a:solidFill>
              </a:rPr>
              <a:t>(Matthew 7:1-6)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speck and the log</a:t>
            </a:r>
          </a:p>
          <a:p>
            <a:endParaRPr lang="en-US" sz="3200" dirty="0"/>
          </a:p>
          <a:p>
            <a:r>
              <a:rPr lang="en-US" sz="3200" dirty="0"/>
              <a:t>I need to be careful about my own sin. (Col. 3:8; 1 Pet. 1:22; Gal. 6:1)</a:t>
            </a:r>
          </a:p>
          <a:p>
            <a:endParaRPr lang="en-US" sz="3200" dirty="0"/>
          </a:p>
          <a:p>
            <a:r>
              <a:rPr lang="en-US" sz="3200" dirty="0"/>
              <a:t>Don’t be a hypocrite (7:5)</a:t>
            </a:r>
          </a:p>
          <a:p>
            <a:endParaRPr lang="en-US" sz="3200" dirty="0"/>
          </a:p>
          <a:p>
            <a:r>
              <a:rPr lang="en-US" sz="3200" dirty="0"/>
              <a:t>Dogs and Swine (7:6)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90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Ask, Seek, Knock </a:t>
            </a:r>
            <a:r>
              <a:rPr lang="en-US" sz="3200" b="1" dirty="0">
                <a:solidFill>
                  <a:srgbClr val="440405"/>
                </a:solidFill>
              </a:rPr>
              <a:t>(Matthew 7:7-12)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importance of prayer (Matt. 6:14-15; </a:t>
            </a:r>
            <a:r>
              <a:rPr lang="en-US" sz="3100" dirty="0"/>
              <a:t>James 1:6-7; </a:t>
            </a:r>
            <a:r>
              <a:rPr lang="en-US" sz="3200" dirty="0"/>
              <a:t>James 4:3; 1 John 4:14; Luke 11:5-10)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/>
              <a:t>A comparison of parents to God (Matt. 7:9)</a:t>
            </a:r>
          </a:p>
          <a:p>
            <a:r>
              <a:rPr lang="en-US" sz="3200" dirty="0"/>
              <a:t>	Matt. 7:11 </a:t>
            </a:r>
            <a:r>
              <a:rPr lang="en-US" sz="3200" i="1" dirty="0"/>
              <a:t>“if you then, being evil”</a:t>
            </a:r>
          </a:p>
          <a:p>
            <a:r>
              <a:rPr lang="en-US" sz="3200" dirty="0"/>
              <a:t>	</a:t>
            </a:r>
            <a:r>
              <a:rPr lang="en-US" sz="3200" i="1" dirty="0"/>
              <a:t>“How much more will your Father who is in heaven    	  give what is good to those who ask Him!”</a:t>
            </a:r>
          </a:p>
          <a:p>
            <a:r>
              <a:rPr lang="en-US" sz="3200" dirty="0"/>
              <a:t>	Romans 5:8-10; 15</a:t>
            </a:r>
          </a:p>
        </p:txBody>
      </p:sp>
    </p:spTree>
    <p:extLst>
      <p:ext uri="{BB962C8B-B14F-4D97-AF65-F5344CB8AC3E}">
        <p14:creationId xmlns:p14="http://schemas.microsoft.com/office/powerpoint/2010/main" val="1414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-64094" y="-29478"/>
            <a:ext cx="9272187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The Golden Rule </a:t>
            </a:r>
            <a:r>
              <a:rPr lang="en-US" sz="3200" b="1" dirty="0">
                <a:solidFill>
                  <a:srgbClr val="440405"/>
                </a:solidFill>
              </a:rPr>
              <a:t>(Matthew 7:12)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-64094" y="798728"/>
            <a:ext cx="9208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Jesus lived this principle on earth.</a:t>
            </a:r>
          </a:p>
          <a:p>
            <a:endParaRPr lang="en-US" sz="2400" dirty="0"/>
          </a:p>
          <a:p>
            <a:r>
              <a:rPr lang="en-US" sz="3200" i="1" dirty="0"/>
              <a:t>“For this is the Law and the Prophets”                      </a:t>
            </a:r>
            <a:r>
              <a:rPr lang="en-US" sz="3200" dirty="0"/>
              <a:t>(Matt. 22:36-40)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523220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0405"/>
                </a:solidFill>
              </a:rPr>
              <a:t>CONCLUSION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564023"/>
            <a:ext cx="9144000" cy="4888191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53824" y="745960"/>
            <a:ext cx="8836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Do we hear the words of Christ       in Matthew 7?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Are we acting on these words?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Are we building on the rock?</a:t>
            </a:r>
          </a:p>
        </p:txBody>
      </p:sp>
    </p:spTree>
    <p:extLst>
      <p:ext uri="{BB962C8B-B14F-4D97-AF65-F5344CB8AC3E}">
        <p14:creationId xmlns:p14="http://schemas.microsoft.com/office/powerpoint/2010/main" val="7932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146</TotalTime>
  <Words>255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12</cp:revision>
  <dcterms:created xsi:type="dcterms:W3CDTF">2024-03-11T16:52:55Z</dcterms:created>
  <dcterms:modified xsi:type="dcterms:W3CDTF">2024-08-13T16:47:07Z</dcterms:modified>
</cp:coreProperties>
</file>