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Prioritize What We Treasure </a:t>
            </a:r>
            <a:r>
              <a:rPr lang="en-US" sz="3200" b="1" dirty="0">
                <a:solidFill>
                  <a:srgbClr val="440405"/>
                </a:solidFill>
              </a:rPr>
              <a:t>(Matthew 6:19ff)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6:19 – Not treasures on earth (1 Tim. 6:17-19; Luke 12:20-21; Eccl. 5:10)</a:t>
            </a:r>
          </a:p>
          <a:p>
            <a:endParaRPr lang="en-US" sz="3200" dirty="0"/>
          </a:p>
          <a:p>
            <a:r>
              <a:rPr lang="en-US" sz="3200" dirty="0"/>
              <a:t>6:20 – </a:t>
            </a:r>
            <a:r>
              <a:rPr lang="en-US" sz="3200" i="1" dirty="0"/>
              <a:t>“Lay up for yourselves treasures in heaven”</a:t>
            </a:r>
          </a:p>
          <a:p>
            <a:endParaRPr lang="en-US" sz="3200" dirty="0"/>
          </a:p>
          <a:p>
            <a:r>
              <a:rPr lang="en-US" sz="3200" dirty="0"/>
              <a:t>6:21 – </a:t>
            </a:r>
            <a:r>
              <a:rPr lang="en-US" sz="3200" i="1" dirty="0"/>
              <a:t>“Where your treasure is…there your heart will be also.”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Serving Two Masters </a:t>
            </a:r>
            <a:r>
              <a:rPr lang="en-US" sz="3200" b="1" dirty="0">
                <a:solidFill>
                  <a:srgbClr val="440405"/>
                </a:solidFill>
              </a:rPr>
              <a:t>(Matthew 6:22-23)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have difficulty understanding the imagery.</a:t>
            </a:r>
          </a:p>
          <a:p>
            <a:endParaRPr lang="en-US" sz="2400" dirty="0"/>
          </a:p>
          <a:p>
            <a:r>
              <a:rPr lang="en-US" sz="3200" dirty="0"/>
              <a:t>Spiritual vision can be clouded by Materialism       (Luke 12:15; Eccl. 5:10)</a:t>
            </a:r>
          </a:p>
          <a:p>
            <a:endParaRPr lang="en-US" sz="2400" dirty="0"/>
          </a:p>
          <a:p>
            <a:r>
              <a:rPr lang="en-US" sz="3200" dirty="0"/>
              <a:t>No one can serve two masters (Luke 16:14; 1 John 2:15)</a:t>
            </a:r>
          </a:p>
          <a:p>
            <a:endParaRPr lang="en-US" sz="2400" dirty="0"/>
          </a:p>
          <a:p>
            <a:r>
              <a:rPr lang="en-US" sz="3200" dirty="0"/>
              <a:t>All good things are from God (1 Tim. 6:17; Acts 14:17; James 1:17)</a:t>
            </a:r>
          </a:p>
        </p:txBody>
      </p:sp>
    </p:spTree>
    <p:extLst>
      <p:ext uri="{BB962C8B-B14F-4D97-AF65-F5344CB8AC3E}">
        <p14:creationId xmlns:p14="http://schemas.microsoft.com/office/powerpoint/2010/main" val="1414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The Worries Of Life </a:t>
            </a:r>
            <a:r>
              <a:rPr lang="en-US" sz="3200" b="1" dirty="0">
                <a:solidFill>
                  <a:srgbClr val="440405"/>
                </a:solidFill>
              </a:rPr>
              <a:t>(Matthew 6:25-34)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opposite of storing up treasures in heaven. </a:t>
            </a:r>
          </a:p>
          <a:p>
            <a:endParaRPr lang="en-US" sz="2400" dirty="0"/>
          </a:p>
          <a:p>
            <a:r>
              <a:rPr lang="en-US" sz="3200" dirty="0"/>
              <a:t>What are necessities? </a:t>
            </a:r>
            <a:endParaRPr lang="en-US" sz="1600" dirty="0"/>
          </a:p>
          <a:p>
            <a:endParaRPr lang="en-US" sz="2400" dirty="0"/>
          </a:p>
          <a:p>
            <a:r>
              <a:rPr lang="en-US" sz="3200" dirty="0"/>
              <a:t>God will provide! (Rom. 8:32)</a:t>
            </a:r>
          </a:p>
          <a:p>
            <a:endParaRPr lang="en-US" sz="2400" dirty="0"/>
          </a:p>
          <a:p>
            <a:r>
              <a:rPr lang="en-US" sz="3200" dirty="0"/>
              <a:t>Where our trust should be placed (Eph. 4:28; 2 Thess. 3:10; 1 Tim. 5:8)</a:t>
            </a:r>
          </a:p>
          <a:p>
            <a:endParaRPr lang="en-US" sz="2400" dirty="0"/>
          </a:p>
          <a:p>
            <a:r>
              <a:rPr lang="en-US" sz="3200" dirty="0"/>
              <a:t>Worry is pointless.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1" y="-29478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Our Main Concern </a:t>
            </a:r>
            <a:r>
              <a:rPr lang="en-US" sz="3200" b="1" dirty="0">
                <a:solidFill>
                  <a:srgbClr val="440405"/>
                </a:solidFill>
              </a:rPr>
              <a:t>(Matthew 6:33)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about a Kingdom yet to be established (Col. 1:13; Heb. 12:28)</a:t>
            </a:r>
          </a:p>
          <a:p>
            <a:endParaRPr lang="en-US" sz="3200" dirty="0"/>
          </a:p>
          <a:p>
            <a:r>
              <a:rPr lang="en-US" sz="3200" dirty="0"/>
              <a:t>We must humble ourselves to the will of God.</a:t>
            </a:r>
          </a:p>
          <a:p>
            <a:endParaRPr lang="en-US" sz="3200" dirty="0"/>
          </a:p>
          <a:p>
            <a:r>
              <a:rPr lang="en-US" sz="3200" dirty="0"/>
              <a:t>THEN: all these things will be added to you.</a:t>
            </a:r>
          </a:p>
        </p:txBody>
      </p:sp>
    </p:spTree>
    <p:extLst>
      <p:ext uri="{BB962C8B-B14F-4D97-AF65-F5344CB8AC3E}">
        <p14:creationId xmlns:p14="http://schemas.microsoft.com/office/powerpoint/2010/main" val="1024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are we seen by Christ?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you building on the rock?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</TotalTime>
  <Words>253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10</cp:revision>
  <dcterms:created xsi:type="dcterms:W3CDTF">2024-03-11T16:52:55Z</dcterms:created>
  <dcterms:modified xsi:type="dcterms:W3CDTF">2024-07-12T16:25:29Z</dcterms:modified>
</cp:coreProperties>
</file>