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embeddedFontLst>
    <p:embeddedFont>
      <p:font typeface="Bodoni MT Black" panose="02070A03080606020203" pitchFamily="18" charset="0"/>
      <p:bold r:id="rId9"/>
      <p:boldItalic r:id="rId10"/>
    </p:embeddedFont>
    <p:embeddedFont>
      <p:font typeface="Chiller" panose="04020404031007020602" pitchFamily="82" charset="0"/>
      <p:regular r:id="rId1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D48"/>
    <a:srgbClr val="0B143B"/>
    <a:srgbClr val="DF9318"/>
    <a:srgbClr val="F1C783"/>
    <a:srgbClr val="FAB67A"/>
    <a:srgbClr val="651122"/>
    <a:srgbClr val="FFCC66"/>
    <a:srgbClr val="FFCC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22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0EC28-AEA2-4DDC-8EB4-2D480B8132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5AC05-C2A0-4950-81B7-49A98C3A4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D5D5C-9F84-466A-8B5F-47C349712F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80A21-005E-4886-8D6C-36D2164237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025EB-26B2-4ACB-A18A-D0D390181D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D1AC6-D0F3-46DE-8951-612B0A2073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15288-FAC9-415A-9090-8C3337A12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E8452-3D9E-4F37-81C2-F3A2207347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25AA9-2855-4F2B-846F-3AABE257D4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F48BD-9710-4EDF-925D-8FB4EA39F0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A9742-9511-4594-B0C6-BF79730D4B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20AAF0-0ABF-426C-BA27-400A7A4FE1CD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561D3D-F543-4843-B95C-91A812DF6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70" y="772616"/>
            <a:ext cx="9133642" cy="1470025"/>
          </a:xfrm>
        </p:spPr>
        <p:txBody>
          <a:bodyPr/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DF9318"/>
                </a:solidFill>
                <a:effectLst/>
                <a:latin typeface="Chiller" panose="04020404031007020602" pitchFamily="82" charset="0"/>
                <a:cs typeface="Aharoni" panose="02010803020104030203" pitchFamily="2" charset="-79"/>
              </a:rPr>
              <a:t>Imperfect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2861709"/>
            <a:ext cx="9138821" cy="609600"/>
          </a:xfrm>
        </p:spPr>
        <p:txBody>
          <a:bodyPr/>
          <a:lstStyle/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Philippians 3:12-16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3657600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“you are to be perfect,                                                              as your heavenly Father is perfect”                                      </a:t>
            </a:r>
            <a:r>
              <a:rPr lang="en-US" sz="32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(Matthew 5:48)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104597-27EF-4DE0-87F4-DBDEA97EF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82" y="1676400"/>
            <a:ext cx="91336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5400" b="1" kern="0" dirty="0">
                <a:ln>
                  <a:solidFill>
                    <a:sysClr val="windowText" lastClr="000000"/>
                  </a:solidFill>
                </a:ln>
                <a:solidFill>
                  <a:srgbClr val="DF9318"/>
                </a:solidFill>
                <a:effectLst/>
                <a:latin typeface="Bodoni MT Black" panose="02070A03080606020203" pitchFamily="18" charset="0"/>
                <a:cs typeface="Aharoni" panose="02010803020104030203" pitchFamily="2" charset="-79"/>
              </a:rPr>
              <a:t>Followers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8FA5BD-92C9-9F37-1BCA-F20FDC513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DF9318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 Black" panose="02070A03080606020203" pitchFamily="18" charset="0"/>
              </a:rPr>
              <a:t>Aaron, Known Of God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762000"/>
            <a:ext cx="58674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Exodus 4:10-16</a:t>
            </a:r>
          </a:p>
          <a:p>
            <a:pPr>
              <a:buFontTx/>
              <a:buNone/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>
              <a:buFontTx/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Chosen by God as “mouth” for Moses</a:t>
            </a:r>
          </a:p>
          <a:p>
            <a:pPr>
              <a:buFontTx/>
              <a:buNone/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>
              <a:buFontTx/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Faithful to God</a:t>
            </a:r>
          </a:p>
          <a:p>
            <a:pPr>
              <a:buFontTx/>
              <a:buNone/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>
              <a:buFontTx/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God uses us in areas  where we have 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F07EE2B-251E-E0FC-7D10-5FD5A78EA0DD}"/>
              </a:ext>
            </a:extLst>
          </p:cNvPr>
          <p:cNvGrpSpPr/>
          <p:nvPr/>
        </p:nvGrpSpPr>
        <p:grpSpPr>
          <a:xfrm>
            <a:off x="1143000" y="5554663"/>
            <a:ext cx="6858000" cy="1554163"/>
            <a:chOff x="1371600" y="5554663"/>
            <a:chExt cx="6858000" cy="1554163"/>
          </a:xfrm>
        </p:grpSpPr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280AA318-99E6-6CD5-F520-2266970071B0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371600" y="5554664"/>
              <a:ext cx="3200400" cy="1554162"/>
            </a:xfrm>
            <a:prstGeom prst="rect">
              <a:avLst/>
            </a:prstGeom>
          </p:spPr>
          <p:txBody>
            <a:bodyPr/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80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latin typeface="Chiller" panose="04020404031007020602" pitchFamily="82" charset="0"/>
                  <a:cs typeface="Aharoni" panose="02010803020104030203" pitchFamily="2" charset="-79"/>
                </a:rPr>
                <a:t>Imperfect</a:t>
              </a: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9B5C3FA1-6FB5-AD6D-2EA1-2D92135B4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5554663"/>
              <a:ext cx="3657600" cy="147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54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effectLst/>
                  <a:latin typeface="Bodoni MT Black" panose="02070A03080606020203" pitchFamily="18" charset="0"/>
                  <a:cs typeface="Aharoni" panose="02010803020104030203" pitchFamily="2" charset="-79"/>
                </a:rPr>
                <a:t>Followers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93C9E6-DC34-36E3-5AAF-DAAC61086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6" y="0"/>
            <a:ext cx="9144000" cy="6858000"/>
          </a:xfrm>
          <a:prstGeom prst="rect">
            <a:avLst/>
          </a:prstGeom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-25876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DF9318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 Black" panose="02070A03080606020203" pitchFamily="18" charset="0"/>
              </a:rPr>
              <a:t>Aaron Sinned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438400" y="685800"/>
            <a:ext cx="62484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Exodus 32:1-6, 21-28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Led the worship to an idol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i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“What did this people               do to you?” 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(v.21)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Aaron was an imperfect follower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177157-2C36-7737-C63A-94F00AEDA130}"/>
              </a:ext>
            </a:extLst>
          </p:cNvPr>
          <p:cNvGrpSpPr/>
          <p:nvPr/>
        </p:nvGrpSpPr>
        <p:grpSpPr>
          <a:xfrm>
            <a:off x="1143000" y="5554663"/>
            <a:ext cx="6858000" cy="1554163"/>
            <a:chOff x="1371600" y="5554663"/>
            <a:chExt cx="6858000" cy="1554163"/>
          </a:xfrm>
        </p:grpSpPr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8EF981D8-D0EA-AFBC-9608-C70DAFC35037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371600" y="5554664"/>
              <a:ext cx="3200400" cy="1554162"/>
            </a:xfrm>
            <a:prstGeom prst="rect">
              <a:avLst/>
            </a:prstGeom>
          </p:spPr>
          <p:txBody>
            <a:bodyPr/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80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latin typeface="Chiller" panose="04020404031007020602" pitchFamily="82" charset="0"/>
                  <a:cs typeface="Aharoni" panose="02010803020104030203" pitchFamily="2" charset="-79"/>
                </a:rPr>
                <a:t>Imperfect</a:t>
              </a: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845D947-AF6B-462A-2EA0-DED89D58E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5554663"/>
              <a:ext cx="3657600" cy="147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54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effectLst/>
                  <a:latin typeface="Bodoni MT Black" panose="02070A03080606020203" pitchFamily="18" charset="0"/>
                  <a:cs typeface="Aharoni" panose="02010803020104030203" pitchFamily="2" charset="-79"/>
                </a:rPr>
                <a:t>Followers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EEAF66-D1E1-6E1F-08E4-3E70FA7F1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-29686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DF9318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 Black" panose="02070A03080606020203" pitchFamily="18" charset="0"/>
              </a:rPr>
              <a:t>God Chose Aaron, Again!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514600" y="685800"/>
            <a:ext cx="6629400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Numbers 18:1-8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God established the priesthood on an       imperfect follower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Aaron pleased God                            in this service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C2D0E57-5E60-E638-95D6-CFBF31AEFD3D}"/>
              </a:ext>
            </a:extLst>
          </p:cNvPr>
          <p:cNvGrpSpPr/>
          <p:nvPr/>
        </p:nvGrpSpPr>
        <p:grpSpPr>
          <a:xfrm>
            <a:off x="1143000" y="5554663"/>
            <a:ext cx="6858000" cy="1554163"/>
            <a:chOff x="1371600" y="5554663"/>
            <a:chExt cx="6858000" cy="1554163"/>
          </a:xfrm>
        </p:grpSpPr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2F9C149F-6315-F6BB-221F-DC1967EA6396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371600" y="5554664"/>
              <a:ext cx="3200400" cy="1554162"/>
            </a:xfrm>
            <a:prstGeom prst="rect">
              <a:avLst/>
            </a:prstGeom>
          </p:spPr>
          <p:txBody>
            <a:bodyPr/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80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latin typeface="Chiller" panose="04020404031007020602" pitchFamily="82" charset="0"/>
                  <a:cs typeface="Aharoni" panose="02010803020104030203" pitchFamily="2" charset="-79"/>
                </a:rPr>
                <a:t>Imperfect</a:t>
              </a: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D0848644-56A9-D959-A0A5-3456B3A6D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5554663"/>
              <a:ext cx="3657600" cy="147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54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effectLst/>
                  <a:latin typeface="Bodoni MT Black" panose="02070A03080606020203" pitchFamily="18" charset="0"/>
                  <a:cs typeface="Aharoni" panose="02010803020104030203" pitchFamily="2" charset="-79"/>
                </a:rPr>
                <a:t>Followers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968499-5F3E-7700-91A1-EC0EA40C5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-29686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DF9318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 Black" panose="02070A03080606020203" pitchFamily="18" charset="0"/>
              </a:rPr>
              <a:t>What Does God Expect Of Us?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14600" y="533400"/>
            <a:ext cx="6629400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Matthew 5:48                          </a:t>
            </a:r>
            <a:r>
              <a:rPr lang="en-US" sz="4000" b="1" i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“be perfect”</a:t>
            </a:r>
          </a:p>
          <a:p>
            <a:pPr marL="342900" indent="-342900">
              <a:spcBef>
                <a:spcPct val="20000"/>
              </a:spcBef>
            </a:pPr>
            <a:endParaRPr lang="en-US" sz="800" b="1" i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Romans 7:14-25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God does NOT accept us  when we choose sin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Colossians 1:21-23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753518D-0A2C-0B02-81C5-04E9D167D9DA}"/>
              </a:ext>
            </a:extLst>
          </p:cNvPr>
          <p:cNvGrpSpPr/>
          <p:nvPr/>
        </p:nvGrpSpPr>
        <p:grpSpPr>
          <a:xfrm>
            <a:off x="1143000" y="5554663"/>
            <a:ext cx="6858000" cy="1554163"/>
            <a:chOff x="1371600" y="5554663"/>
            <a:chExt cx="6858000" cy="1554163"/>
          </a:xfrm>
        </p:grpSpPr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9EC69AB3-D05E-71B6-69A2-CC5EBC715597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371600" y="5554664"/>
              <a:ext cx="3200400" cy="1554162"/>
            </a:xfrm>
            <a:prstGeom prst="rect">
              <a:avLst/>
            </a:prstGeom>
          </p:spPr>
          <p:txBody>
            <a:bodyPr/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80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latin typeface="Chiller" panose="04020404031007020602" pitchFamily="82" charset="0"/>
                  <a:cs typeface="Aharoni" panose="02010803020104030203" pitchFamily="2" charset="-79"/>
                </a:rPr>
                <a:t>Imperfect</a:t>
              </a: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4F78CC4C-892B-D26A-3340-1C2F1E938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5554663"/>
              <a:ext cx="3657600" cy="147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54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effectLst/>
                  <a:latin typeface="Bodoni MT Black" panose="02070A03080606020203" pitchFamily="18" charset="0"/>
                  <a:cs typeface="Aharoni" panose="02010803020104030203" pitchFamily="2" charset="-79"/>
                </a:rPr>
                <a:t>Followers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E50025-09FB-8AA7-FCDE-749289A72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-29686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DF9318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 Black" panose="02070A03080606020203" pitchFamily="18" charset="0"/>
              </a:rPr>
              <a:t>Serve God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4600" y="685800"/>
            <a:ext cx="6172200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John-Mark (Acts 15)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We are ALL sinners, yet expected to accomplish good in the Kingdom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ln>
                <a:solidFill>
                  <a:sysClr val="windowText" lastClr="000000"/>
                </a:solidFill>
              </a:ln>
              <a:effectLst/>
              <a:latin typeface="Aptos" panose="020B00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/>
                <a:latin typeface="Aptos" panose="020B0004020202020204" pitchFamily="34" charset="0"/>
              </a:rPr>
              <a:t>There are no perfect followers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7E817D-A478-ACEC-4749-0B74B62B63BF}"/>
              </a:ext>
            </a:extLst>
          </p:cNvPr>
          <p:cNvGrpSpPr/>
          <p:nvPr/>
        </p:nvGrpSpPr>
        <p:grpSpPr>
          <a:xfrm>
            <a:off x="1143000" y="5554663"/>
            <a:ext cx="6858000" cy="1554163"/>
            <a:chOff x="1371600" y="5554663"/>
            <a:chExt cx="6858000" cy="1554163"/>
          </a:xfrm>
        </p:grpSpPr>
        <p:sp>
          <p:nvSpPr>
            <p:cNvPr id="3" name="Rectangle 4">
              <a:extLst>
                <a:ext uri="{FF2B5EF4-FFF2-40B4-BE49-F238E27FC236}">
                  <a16:creationId xmlns:a16="http://schemas.microsoft.com/office/drawing/2014/main" id="{4320EC44-CC5D-4322-B5C6-ED283ADA62A0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371600" y="5554664"/>
              <a:ext cx="3200400" cy="1554162"/>
            </a:xfrm>
            <a:prstGeom prst="rect">
              <a:avLst/>
            </a:prstGeom>
          </p:spPr>
          <p:txBody>
            <a:bodyPr/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80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latin typeface="Chiller" panose="04020404031007020602" pitchFamily="82" charset="0"/>
                  <a:cs typeface="Aharoni" panose="02010803020104030203" pitchFamily="2" charset="-79"/>
                </a:rPr>
                <a:t>Imperfect</a:t>
              </a: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B36DDBFE-B5CF-91D2-44AD-7109D854B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5554663"/>
              <a:ext cx="3657600" cy="147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en-US" sz="5400" b="1" kern="0" dirty="0">
                  <a:ln>
                    <a:solidFill>
                      <a:sysClr val="windowText" lastClr="000000"/>
                    </a:solidFill>
                  </a:ln>
                  <a:solidFill>
                    <a:srgbClr val="DF9318"/>
                  </a:solidFill>
                  <a:effectLst/>
                  <a:latin typeface="Bodoni MT Black" panose="02070A03080606020203" pitchFamily="18" charset="0"/>
                  <a:cs typeface="Aharoni" panose="02010803020104030203" pitchFamily="2" charset="-79"/>
                </a:rPr>
                <a:t>Followers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164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Bodoni MT Black</vt:lpstr>
      <vt:lpstr>Arial</vt:lpstr>
      <vt:lpstr>Chiller</vt:lpstr>
      <vt:lpstr>Aptos</vt:lpstr>
      <vt:lpstr>Default Design</vt:lpstr>
      <vt:lpstr>PowerPoint Presentation</vt:lpstr>
      <vt:lpstr>Imperfect</vt:lpstr>
      <vt:lpstr>Aaron, Known Of God</vt:lpstr>
      <vt:lpstr>PowerPoint Presentation</vt:lpstr>
      <vt:lpstr>PowerPoint Presentation</vt:lpstr>
      <vt:lpstr>PowerPoint Presentation</vt:lpstr>
      <vt:lpstr>PowerPoint Presentation</vt:lpstr>
    </vt:vector>
  </TitlesOfParts>
  <Company>Church of Christ/New Caney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Willis</dc:creator>
  <cp:lastModifiedBy>Charles Willis</cp:lastModifiedBy>
  <cp:revision>16</cp:revision>
  <dcterms:created xsi:type="dcterms:W3CDTF">2007-07-02T20:58:45Z</dcterms:created>
  <dcterms:modified xsi:type="dcterms:W3CDTF">2024-06-16T20:25:48Z</dcterms:modified>
</cp:coreProperties>
</file>